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7"/>
  </p:notesMasterIdLst>
  <p:sldIdLst>
    <p:sldId id="300" r:id="rId6"/>
    <p:sldId id="299" r:id="rId7"/>
    <p:sldId id="301" r:id="rId8"/>
    <p:sldId id="302" r:id="rId9"/>
    <p:sldId id="303" r:id="rId10"/>
    <p:sldId id="304" r:id="rId11"/>
    <p:sldId id="305" r:id="rId12"/>
    <p:sldId id="307" r:id="rId13"/>
    <p:sldId id="306" r:id="rId14"/>
    <p:sldId id="308" r:id="rId15"/>
    <p:sldId id="309" r:id="rId16"/>
    <p:sldId id="322" r:id="rId17"/>
    <p:sldId id="310" r:id="rId18"/>
    <p:sldId id="311" r:id="rId19"/>
    <p:sldId id="312" r:id="rId20"/>
    <p:sldId id="323" r:id="rId21"/>
    <p:sldId id="320" r:id="rId22"/>
    <p:sldId id="313" r:id="rId23"/>
    <p:sldId id="314" r:id="rId24"/>
    <p:sldId id="315" r:id="rId25"/>
    <p:sldId id="31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17/01/2025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17/01/2025</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17/01/2025</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2.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Reductions on Phone Plans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646691"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17</a:t>
            </a:r>
            <a:r>
              <a:rPr lang="en-GB" i="1" baseline="30000" dirty="0">
                <a:latin typeface="Calibri" panose="020F0502020204030204" pitchFamily="34" charset="0"/>
                <a:cs typeface="Calibri" panose="020F0502020204030204" pitchFamily="34" charset="0"/>
              </a:rPr>
              <a:t>th</a:t>
            </a:r>
            <a:r>
              <a:rPr lang="en-GB" i="1" dirty="0">
                <a:latin typeface="Calibri" panose="020F0502020204030204" pitchFamily="34" charset="0"/>
                <a:cs typeface="Calibri" panose="020F0502020204030204" pitchFamily="34" charset="0"/>
              </a:rPr>
              <a:t> January 2025</a:t>
            </a:r>
            <a:r>
              <a:rPr lang="en-GB" sz="1800" i="1" dirty="0">
                <a:latin typeface="Calibri" panose="020F0502020204030204" pitchFamily="34" charset="0"/>
                <a:cs typeface="Calibri" panose="020F0502020204030204" pitchFamily="34" charset="0"/>
              </a:rPr>
              <a:t>, 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£6.52**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22679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 (available for family too)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52 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Working with the Admin Centre</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996932"/>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a:t>
            </a: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working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scheme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3440358184"/>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1/4/23)</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£10.42</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£10.18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£7.49</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1585012626"/>
              </p:ext>
            </p:extLst>
          </p:nvPr>
        </p:nvGraphicFramePr>
        <p:xfrm>
          <a:off x="627954" y="2318046"/>
          <a:ext cx="6422866" cy="427228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1/4/24)</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21	£11.44</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£8.60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Under 18	£6.40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£12.63 July 2024  </a:t>
                      </a:r>
                    </a:p>
                    <a:p>
                      <a:pPr algn="ctr"/>
                      <a:endParaRPr lang="en-GB"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dirty="0">
                          <a:latin typeface="Calibri" panose="020F0502020204030204" pitchFamily="34" charset="0"/>
                          <a:cs typeface="Calibri" panose="020F0502020204030204" pitchFamily="34" charset="0"/>
                        </a:rPr>
                        <a:t>32 days including public holidays for England (Scotland &amp; Ireland will vary)</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dirty="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dirty="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2023</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June 2024</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£17.20 F/T p/m  £10.18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a:t>
            </a:r>
          </a:p>
          <a:p>
            <a:pPr marL="342900" indent="-342900" eaLnBrk="1" hangingPunct="1">
              <a:spcBef>
                <a:spcPts val="1000"/>
              </a:spcBef>
              <a:buBlip>
                <a:blip r:embed="rId3"/>
              </a:buBlip>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a:t>
            </a:r>
            <a:r>
              <a:rPr lang="en-US" altLang="en-US" sz="24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 2024:</a:t>
            </a:r>
            <a:endPar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£281,979!</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273841d5b76b606ba3da4212ecbba352">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cbcc8f1c8b6fd23e121bbd464dbb020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2.xml><?xml version="1.0" encoding="utf-8"?>
<ds:datastoreItem xmlns:ds="http://schemas.openxmlformats.org/officeDocument/2006/customXml" ds:itemID="{F0D5CDF8-E5B2-451B-9CD5-9C286DF6D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TotalTime>
  <Words>1354</Words>
  <Application>Microsoft Office PowerPoint</Application>
  <PresentationFormat>Widescreen</PresentationFormat>
  <Paragraphs>262</Paragraphs>
  <Slides>21</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46</cp:revision>
  <dcterms:created xsi:type="dcterms:W3CDTF">2021-10-01T18:33:04Z</dcterms:created>
  <dcterms:modified xsi:type="dcterms:W3CDTF">2025-01-17T15:47:58Z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